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9" r:id="rId5"/>
    <p:sldId id="258" r:id="rId6"/>
    <p:sldId id="262" r:id="rId7"/>
    <p:sldId id="263" r:id="rId8"/>
    <p:sldId id="267" r:id="rId9"/>
    <p:sldId id="268" r:id="rId10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0647" autoAdjust="0"/>
  </p:normalViewPr>
  <p:slideViewPr>
    <p:cSldViewPr>
      <p:cViewPr varScale="1">
        <p:scale>
          <a:sx n="135" d="100"/>
          <a:sy n="135" d="100"/>
        </p:scale>
        <p:origin x="-816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>
                <a:lumMod val="50000"/>
              </a:schemeClr>
            </a:gs>
            <a:gs pos="28000">
              <a:schemeClr val="tx2">
                <a:lumMod val="60000"/>
                <a:lumOff val="40000"/>
              </a:schemeClr>
            </a:gs>
            <a:gs pos="28000">
              <a:schemeClr val="tx2">
                <a:lumMod val="40000"/>
                <a:lumOff val="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20D01-A0D2-4EC5-8577-CF26392DF9DC}" type="datetimeFigureOut">
              <a:rPr lang="nl-NL" smtClean="0"/>
              <a:pPr/>
              <a:t>01-02-2017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00B20-F669-4804-8437-F63A12FB56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9jhG3PNI3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o.nl/ten-oorlog/24-06-2010/TELEA_10545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41480"/>
            <a:ext cx="7772400" cy="1102519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Oorlog en Crisis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1059582"/>
            <a:ext cx="6400800" cy="1314450"/>
          </a:xfrm>
        </p:spPr>
        <p:txBody>
          <a:bodyPr/>
          <a:lstStyle/>
          <a:p>
            <a:r>
              <a:rPr lang="nl-NL" dirty="0" smtClean="0"/>
              <a:t>De Eerste Wereldoorlog</a:t>
            </a:r>
            <a:endParaRPr lang="nl-NL" dirty="0"/>
          </a:p>
        </p:txBody>
      </p:sp>
      <p:pic>
        <p:nvPicPr>
          <p:cNvPr id="4098" name="Picture 2" descr="C:\Users\Monique\Dropbox\HRO\Jaar 3\Stage jaar 3\Eerste-Wereldoorl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53648"/>
            <a:ext cx="6192688" cy="3252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83768" y="1275606"/>
            <a:ext cx="6203032" cy="3427028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Herhaling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Filmpje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Eerste Wereld Oorlog + werkblad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Het Vredesverdrag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Korte herhaling en afsluiting</a:t>
            </a:r>
          </a:p>
          <a:p>
            <a:pPr>
              <a:buNone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24550" y="1491631"/>
            <a:ext cx="3219450" cy="1307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0" y="1437625"/>
            <a:ext cx="2098576" cy="3394472"/>
          </a:xfrm>
        </p:spPr>
        <p:txBody>
          <a:bodyPr>
            <a:normAutofit fontScale="55000" lnSpcReduction="2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Herhaling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Verhaal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Filmpje Eerste Wereldoorlog+ werkblad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Vredesverdrag</a:t>
            </a:r>
            <a:endParaRPr lang="nl-NL" dirty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Korte herhaling en afsluiting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771800" y="1437624"/>
            <a:ext cx="64077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Aan het einde van de les kunnen jullie: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Uitleggen hoe de eerste wereldoorlog is ontstaan en het verloop er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Van.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drie deelvragen te beantwoorden:</a:t>
            </a:r>
          </a:p>
          <a:p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ontstond de Eerste Wereldoorlog?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werd de oorlog gevoerd?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 waren de gevolgen van de Eerste Wereldoorlog?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46854" y="1"/>
            <a:ext cx="2097147" cy="136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Spanningen in Europa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0" y="1437625"/>
            <a:ext cx="20985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b="1" i="1" dirty="0" smtClean="0">
                <a:solidFill>
                  <a:schemeClr val="bg1"/>
                </a:solidFill>
              </a:rPr>
              <a:t>Spanningen</a:t>
            </a:r>
            <a:endParaRPr lang="nl-NL" b="1" i="1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Verhaal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Filmpje Eerste Wereldoorlog+ werkblad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Vredesverdrag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Korte herhaling en afsluiting</a:t>
            </a:r>
          </a:p>
          <a:p>
            <a:pPr>
              <a:buFont typeface="Arial" pitchFamily="34" charset="0"/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2699792" y="1131590"/>
            <a:ext cx="4608512" cy="3849291"/>
          </a:xfrm>
        </p:spPr>
        <p:txBody>
          <a:bodyPr>
            <a:normAutofit fontScale="85000" lnSpcReduction="20000"/>
          </a:bodyPr>
          <a:lstStyle/>
          <a:p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Frans-Duitse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Oorlog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Eenwording van Duitsland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Ottomaanse Rijk verzwakt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Inname Bosnië door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Oostenrijk-Hongarije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Modernisering en massaproductie van o.a. wapens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Duitse vlootbouw om kolonies te ondersteunen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Picture 2" descr="C:\Users\Monique\Dropbox\HRO\Jaar 3\Stage jaar 3\fr-ww1-19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8576" y="1132610"/>
            <a:ext cx="6840760" cy="3699487"/>
          </a:xfrm>
          <a:prstGeom prst="rect">
            <a:avLst/>
          </a:prstGeom>
          <a:noFill/>
        </p:spPr>
      </p:pic>
      <p:sp>
        <p:nvSpPr>
          <p:cNvPr id="10" name="Actieknop: Film 9">
            <a:hlinkClick r:id="rId3" highlightClick="1"/>
          </p:cNvPr>
          <p:cNvSpPr/>
          <p:nvPr/>
        </p:nvSpPr>
        <p:spPr>
          <a:xfrm>
            <a:off x="7884368" y="51470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9586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63888" y="1923679"/>
            <a:ext cx="4762872" cy="1860854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Een kort verhaal over Wilfred Ellis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Filmpje Warhorse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0" y="1437625"/>
            <a:ext cx="20985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Spanningen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b="1" i="1" dirty="0" smtClean="0">
                <a:solidFill>
                  <a:schemeClr val="bg1"/>
                </a:solidFill>
              </a:rPr>
              <a:t>Verhaal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Filmpje Eerste Wereldoorlog+ werkblad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Vredesverdrag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Korte herhaling en afsluiting</a:t>
            </a:r>
          </a:p>
          <a:p>
            <a:pPr>
              <a:buFont typeface="Arial" pitchFamily="34" charset="0"/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27784" y="205979"/>
            <a:ext cx="6059016" cy="8572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Filmpje + Werkblad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0" y="1437625"/>
            <a:ext cx="20985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Spanningen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Verhaal</a:t>
            </a:r>
          </a:p>
          <a:p>
            <a:r>
              <a:rPr lang="nl-NL" b="1" i="1" dirty="0" smtClean="0">
                <a:solidFill>
                  <a:schemeClr val="bg1"/>
                </a:solidFill>
              </a:rPr>
              <a:t>Filmpje Eerste Wereldoorlog+ werkblad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Vredesverdrag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Korte herhaling en afsluiting</a:t>
            </a:r>
          </a:p>
          <a:p>
            <a:pPr>
              <a:buFont typeface="Arial" pitchFamily="34" charset="0"/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Actieknop: Film 6">
            <a:hlinkClick r:id="rId2" highlightClick="1"/>
          </p:cNvPr>
          <p:cNvSpPr/>
          <p:nvPr/>
        </p:nvSpPr>
        <p:spPr>
          <a:xfrm>
            <a:off x="5292080" y="2085696"/>
            <a:ext cx="1042416" cy="78181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205979"/>
            <a:ext cx="6851104" cy="8572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Het vredesverdrag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0" y="1437625"/>
            <a:ext cx="20985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Spanningen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Verhaal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Filmpje Eerste Wereldoorlog+ werkblad</a:t>
            </a:r>
          </a:p>
          <a:p>
            <a:r>
              <a:rPr lang="nl-NL" b="1" i="1" dirty="0" smtClean="0">
                <a:solidFill>
                  <a:schemeClr val="bg1"/>
                </a:solidFill>
              </a:rPr>
              <a:t>Vredesverdrag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Korte herhaling en afsluiting</a:t>
            </a:r>
          </a:p>
          <a:p>
            <a:pPr>
              <a:buFont typeface="Arial" pitchFamily="34" charset="0"/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9952" y="1923678"/>
            <a:ext cx="3048000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99792" y="951571"/>
            <a:ext cx="5987008" cy="3156998"/>
          </a:xfrm>
        </p:spPr>
        <p:txBody>
          <a:bodyPr/>
          <a:lstStyle/>
          <a:p>
            <a:pPr lvl="0"/>
            <a:r>
              <a:rPr lang="en-GB" dirty="0" err="1" smtClean="0">
                <a:solidFill>
                  <a:schemeClr val="accent6">
                    <a:lumMod val="50000"/>
                  </a:schemeClr>
                </a:solidFill>
              </a:rPr>
              <a:t>Maak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en-GB" dirty="0" err="1" smtClean="0">
                <a:solidFill>
                  <a:schemeClr val="accent6">
                    <a:lumMod val="50000"/>
                  </a:schemeClr>
                </a:solidFill>
              </a:rPr>
              <a:t>vragen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5" name="Picture 2" descr="C:\Users\Monique\Dropbox\HRO\Jaar 2\Stage jaar 2\south-park-s13e07c02-morning-announcements-16x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679762"/>
            <a:ext cx="5400600" cy="2276097"/>
          </a:xfrm>
          <a:prstGeom prst="rect">
            <a:avLst/>
          </a:prstGeom>
          <a:noFill/>
        </p:spPr>
      </p:pic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0" y="1437625"/>
            <a:ext cx="20985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Spanningen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Verhaal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Filmpje Eerste Wereldoorlog+ werkblad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Vredesverdrag</a:t>
            </a:r>
          </a:p>
          <a:p>
            <a:r>
              <a:rPr lang="nl-NL" b="1" i="1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Korte herhaling en afsluiting</a:t>
            </a:r>
          </a:p>
          <a:p>
            <a:pPr>
              <a:buFont typeface="Arial" pitchFamily="34" charset="0"/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1872" y="230141"/>
            <a:ext cx="8229600" cy="857250"/>
          </a:xfrm>
        </p:spPr>
        <p:txBody>
          <a:bodyPr/>
          <a:lstStyle/>
          <a:p>
            <a:pPr algn="r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Korte Herhaling en 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771800" y="1437624"/>
            <a:ext cx="58887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Aan het einde van de les kunnen jullie: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Uitleggen hoe de spanningen zijn ontstaan door de volgende 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drie deelvragen te beantwoorden:</a:t>
            </a:r>
          </a:p>
          <a:p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ontstond de Eerste Wereldoorlog?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Hoe werd de oorlog gevoerd?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 waren de gevolgen van de Eerste Wereldoorlog?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0" y="1437625"/>
            <a:ext cx="20985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bg1"/>
                </a:solidFill>
              </a:rPr>
              <a:t>Welkom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Les plan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Spanningen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1"/>
                </a:solidFill>
              </a:rPr>
              <a:t>Verhaal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Filmpje Eerste Wereldoorlog+ werkblad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Vredesverdrag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Huiswerk</a:t>
            </a:r>
          </a:p>
          <a:p>
            <a:r>
              <a:rPr lang="nl-NL" b="1" i="1" dirty="0" smtClean="0">
                <a:solidFill>
                  <a:schemeClr val="bg1"/>
                </a:solidFill>
              </a:rPr>
              <a:t>Korte herhaling en afsluiting</a:t>
            </a:r>
          </a:p>
          <a:p>
            <a:pPr>
              <a:buFont typeface="Arial" pitchFamily="34" charset="0"/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290</Words>
  <Application>Microsoft Office PowerPoint</Application>
  <PresentationFormat>Diavoorstelling (16:9)</PresentationFormat>
  <Paragraphs>104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Oorlog en Crisis</vt:lpstr>
      <vt:lpstr>Wat gaan we doen?</vt:lpstr>
      <vt:lpstr>Lesdoelen</vt:lpstr>
      <vt:lpstr>Spanningen in Europa</vt:lpstr>
      <vt:lpstr>Dia 5</vt:lpstr>
      <vt:lpstr>Filmpje + Werkblad</vt:lpstr>
      <vt:lpstr>Het vredesverdrag</vt:lpstr>
      <vt:lpstr>Huiswerk</vt:lpstr>
      <vt:lpstr>Korte Herhaling en Afsluiting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Monique</dc:creator>
  <cp:lastModifiedBy>pdehaan</cp:lastModifiedBy>
  <cp:revision>36</cp:revision>
  <dcterms:created xsi:type="dcterms:W3CDTF">2016-08-23T11:35:14Z</dcterms:created>
  <dcterms:modified xsi:type="dcterms:W3CDTF">2017-02-01T07:08:28Z</dcterms:modified>
</cp:coreProperties>
</file>